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yne" panose="020B0604020202020204" charset="0"/>
      <p:regular r:id="rId11"/>
    </p:embeddedFont>
    <p:embeddedFont>
      <p:font typeface="Syne Extra Bold" panose="020B0604020202020204" charset="0"/>
      <p:regular r:id="rId12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SP.N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2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Restaurant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0582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CSAI 202 - Database Systems | Fall 2025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22469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Team 1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47701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Ahmed Ezzat Allam - 202402481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81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Ahmed Qwisy - 202402475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06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Abdelrahman Harby - 202401982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24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Mohamed Elbadawy - 202401083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37A21-B590-CB9E-22B7-69AA5EE8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006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8239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3"/>
          <p:cNvSpPr/>
          <p:nvPr/>
        </p:nvSpPr>
        <p:spPr>
          <a:xfrm>
            <a:off x="1142524" y="3109079"/>
            <a:ext cx="426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Digitize Operations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 traditional restaurant ordering into a web-based system.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9" name="Text 7"/>
          <p:cNvSpPr/>
          <p:nvPr/>
        </p:nvSpPr>
        <p:spPr>
          <a:xfrm>
            <a:off x="7777282" y="3109079"/>
            <a:ext cx="3707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Facilitate browsing menus, adding items to the cart, and placing orders online.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1142524" y="5066705"/>
            <a:ext cx="3247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Admin Control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a dashboard for managing menu items (CRUD) and tracking customer orders.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7" name="Text 15"/>
          <p:cNvSpPr/>
          <p:nvPr/>
        </p:nvSpPr>
        <p:spPr>
          <a:xfrm>
            <a:off x="7777282" y="5066705"/>
            <a:ext cx="3077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secure storage for user data and order details using a relational database.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192B-23D0-3148-520E-8B7A39A9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6474"/>
            <a:ext cx="6552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Actors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22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Customer: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1943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Register &amp; Login.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36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Browse Menu &amp; Search by Category.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8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Manage Shopping Cart.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0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Place Orders.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42228"/>
            <a:ext cx="44024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Administrator: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Manage Menu Items (Add, Edit, Delete).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36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View Order History.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78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Manage System Users.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D4AB3-CA8D-7849-9467-38DDCB0A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71164" y="1999894"/>
            <a:ext cx="6359236" cy="4229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84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 Design (ER Diagram)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35504"/>
            <a:ext cx="49075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Relationships: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8009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One-to-Many: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Customer places many Orders.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431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Many-to-Many: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An Order contains many Items, and an Item appears in many Orders.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48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Solution: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Resolved using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OrderDetail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junction table to store Quantity.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6D36B-8E97-5866-86A8-BF24BB31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9450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Technologies &amp; Tools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Core MVC (.NET 8).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Microsoft SQL Server (SSMS).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Entity Framework Core (Code-First Approach).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22189"/>
          </a:xfrm>
          <a:prstGeom prst="roundRect">
            <a:avLst>
              <a:gd name="adj" fmla="val 411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HTML5, CSS3, Bootstrap.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22189"/>
          </a:xfrm>
          <a:prstGeom prst="roundRect">
            <a:avLst>
              <a:gd name="adj" fmla="val 411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662982" y="5225296"/>
            <a:ext cx="3412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&amp; GitHub.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99568C-6ED8-DE4E-8069-406CA54D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0627"/>
            <a:ext cx="10890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Implementation</a:t>
            </a:r>
            <a:endParaRPr lang="en-US" sz="4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2587" y="2914193"/>
            <a:ext cx="2721888" cy="2205852"/>
          </a:xfrm>
          <a:prstGeom prst="rect">
            <a:avLst/>
          </a:prstGeom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05926" y="2914193"/>
            <a:ext cx="2721888" cy="2205852"/>
          </a:xfrm>
          <a:prstGeom prst="rect">
            <a:avLst/>
          </a:prstGeom>
        </p:spPr>
      </p:pic>
      <p:pic>
        <p:nvPicPr>
          <p:cNvPr id="5" name="Image 0">
            <a:extLst>
              <a:ext uri="{FF2B5EF4-FFF2-40B4-BE49-F238E27FC236}">
                <a16:creationId xmlns:a16="http://schemas.microsoft.com/office/drawing/2014/main" id="{1B75BEF3-DC33-0355-2D00-76E93F6707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99248" y="2914193"/>
            <a:ext cx="2721888" cy="2205852"/>
          </a:xfrm>
          <a:prstGeom prst="rect">
            <a:avLst/>
          </a:prstGeom>
        </p:spPr>
      </p:pic>
      <p:pic>
        <p:nvPicPr>
          <p:cNvPr id="6" name="Image 0">
            <a:extLst>
              <a:ext uri="{FF2B5EF4-FFF2-40B4-BE49-F238E27FC236}">
                <a16:creationId xmlns:a16="http://schemas.microsoft.com/office/drawing/2014/main" id="{306F64E7-499D-EFE2-B8A6-D95798C59E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494678" y="2914193"/>
            <a:ext cx="2721888" cy="2205852"/>
          </a:xfrm>
          <a:prstGeom prst="rect">
            <a:avLst/>
          </a:prstGeom>
        </p:spPr>
      </p:pic>
      <p:pic>
        <p:nvPicPr>
          <p:cNvPr id="9" name="Image 0">
            <a:extLst>
              <a:ext uri="{FF2B5EF4-FFF2-40B4-BE49-F238E27FC236}">
                <a16:creationId xmlns:a16="http://schemas.microsoft.com/office/drawing/2014/main" id="{219F3982-A2A3-DA31-9950-8742D4E686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02587" y="5763650"/>
            <a:ext cx="2721888" cy="1417408"/>
          </a:xfrm>
          <a:prstGeom prst="rect">
            <a:avLst/>
          </a:prstGeom>
        </p:spPr>
      </p:pic>
      <p:pic>
        <p:nvPicPr>
          <p:cNvPr id="10" name="Image 1">
            <a:extLst>
              <a:ext uri="{FF2B5EF4-FFF2-40B4-BE49-F238E27FC236}">
                <a16:creationId xmlns:a16="http://schemas.microsoft.com/office/drawing/2014/main" id="{90AD119D-F429-8D35-24CE-77D52C9C40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05926" y="5776554"/>
            <a:ext cx="2721888" cy="1391599"/>
          </a:xfrm>
          <a:prstGeom prst="rect">
            <a:avLst/>
          </a:prstGeom>
        </p:spPr>
      </p:pic>
      <p:pic>
        <p:nvPicPr>
          <p:cNvPr id="11" name="Image 0">
            <a:extLst>
              <a:ext uri="{FF2B5EF4-FFF2-40B4-BE49-F238E27FC236}">
                <a16:creationId xmlns:a16="http://schemas.microsoft.com/office/drawing/2014/main" id="{72663F6F-2C14-8BF9-25F6-DFF82B1FF7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99248" y="5762864"/>
            <a:ext cx="2721888" cy="1418979"/>
          </a:xfrm>
          <a:prstGeom prst="rect">
            <a:avLst/>
          </a:prstGeom>
        </p:spPr>
      </p:pic>
      <p:pic>
        <p:nvPicPr>
          <p:cNvPr id="12" name="Image 0">
            <a:extLst>
              <a:ext uri="{FF2B5EF4-FFF2-40B4-BE49-F238E27FC236}">
                <a16:creationId xmlns:a16="http://schemas.microsoft.com/office/drawing/2014/main" id="{9B8375F6-7CDD-4023-D3B1-8E8882854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494678" y="5775373"/>
            <a:ext cx="2721888" cy="1393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DB30F2-291B-2709-42DA-A3C813887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11693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4223"/>
            <a:ext cx="40180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Achievements: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063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Successfully built a full-stack MVC application with a structured database.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89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Workload: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6110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Tasks were distributed among team members (Backend, Frontend, Database, Documentation).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354223"/>
            <a:ext cx="62058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0063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Payment Gateway Integration.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485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Order Tracking Status (Preparing, Delivered).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907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Review &amp; Rating System.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810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12" name="Text 10"/>
          <p:cNvSpPr/>
          <p:nvPr/>
        </p:nvSpPr>
        <p:spPr>
          <a:xfrm>
            <a:off x="793790" y="6788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Any Questions?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D46D84-8DE6-F5D3-9B3A-B310058F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496073"/>
            <a:ext cx="1790950" cy="733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293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Syne Extra Bold</vt:lpstr>
      <vt:lpstr>Syne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Ahmed Ezzat Allam</cp:lastModifiedBy>
  <cp:revision>2</cp:revision>
  <dcterms:created xsi:type="dcterms:W3CDTF">2025-12-25T08:51:42Z</dcterms:created>
  <dcterms:modified xsi:type="dcterms:W3CDTF">2025-12-25T09:00:55Z</dcterms:modified>
</cp:coreProperties>
</file>